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7d7c93b3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7d7c93b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7d7c93b37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57d7c93b37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7d7c93b37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57d7c93b37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7d7c93b37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57d7c93b37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7d7c93b3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7d7c93b3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57d7c93b3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57d7c93b3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7d7c93b3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57d7c93b3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7d7c93b3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57d7c93b3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57d7c93b37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57d7c93b37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7d7c93b37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57d7c93b37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7d7c93b37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7d7c93b37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7d7c93b3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7d7c93b3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7573" l="0" r="8172" t="0"/>
          <a:stretch/>
        </p:blipFill>
        <p:spPr>
          <a:xfrm>
            <a:off x="3390900" y="2286000"/>
            <a:ext cx="23622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 rotWithShape="1">
          <a:blip r:embed="rId3">
            <a:alphaModFix/>
          </a:blip>
          <a:srcRect b="6508" l="0" r="0" t="37239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 rotWithShape="1">
          <a:blip r:embed="rId3">
            <a:alphaModFix/>
          </a:blip>
          <a:srcRect b="0" l="9929" r="9929" t="0"/>
          <a:stretch/>
        </p:blipFill>
        <p:spPr>
          <a:xfrm>
            <a:off x="-400" y="0"/>
            <a:ext cx="91444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767550" y="2371650"/>
            <a:ext cx="160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Общинные сети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1778300" y="1307800"/>
            <a:ext cx="459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7798" l="0" r="0" t="780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b="15604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b="0" l="0" r="1883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3">
            <a:alphaModFix/>
          </a:blip>
          <a:srcRect b="5570" l="0" r="0" t="1003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 rotWithShape="1">
          <a:blip r:embed="rId3">
            <a:alphaModFix/>
          </a:blip>
          <a:srcRect b="15604" l="0" r="0" t="0"/>
          <a:stretch/>
        </p:blipFill>
        <p:spPr>
          <a:xfrm>
            <a:off x="0" y="-1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3">
            <a:alphaModFix/>
          </a:blip>
          <a:srcRect b="0" l="0" r="0" t="1560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 rotWithShape="1">
          <a:blip r:embed="rId3">
            <a:alphaModFix/>
          </a:blip>
          <a:srcRect b="0" l="0" r="1883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